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75" r:id="rId10"/>
    <p:sldId id="276" r:id="rId11"/>
    <p:sldId id="278" r:id="rId12"/>
    <p:sldId id="277" r:id="rId13"/>
    <p:sldId id="279" r:id="rId14"/>
    <p:sldId id="282" r:id="rId15"/>
    <p:sldId id="280" r:id="rId16"/>
    <p:sldId id="267" r:id="rId17"/>
    <p:sldId id="281" r:id="rId18"/>
    <p:sldId id="283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yyaba Sohail" userId="3a72783f7fcb04e2" providerId="LiveId" clId="{C4280520-667B-4929-9168-B61329A36EAA}"/>
    <pc:docChg chg="undo custSel addSld delSld modSld sldOrd">
      <pc:chgData name="Tayyaba Sohail" userId="3a72783f7fcb04e2" providerId="LiveId" clId="{C4280520-667B-4929-9168-B61329A36EAA}" dt="2025-11-19T07:41:11.664" v="1219" actId="1076"/>
      <pc:docMkLst>
        <pc:docMk/>
      </pc:docMkLst>
      <pc:sldChg chg="modTransition">
        <pc:chgData name="Tayyaba Sohail" userId="3a72783f7fcb04e2" providerId="LiveId" clId="{C4280520-667B-4929-9168-B61329A36EAA}" dt="2025-11-18T18:43:01.782" v="1000"/>
        <pc:sldMkLst>
          <pc:docMk/>
          <pc:sldMk cId="3146145924" sldId="256"/>
        </pc:sldMkLst>
      </pc:sldChg>
      <pc:sldChg chg="addSp delSp modSp mod modTransition">
        <pc:chgData name="Tayyaba Sohail" userId="3a72783f7fcb04e2" providerId="LiveId" clId="{C4280520-667B-4929-9168-B61329A36EAA}" dt="2025-11-18T18:43:18.895" v="1002"/>
        <pc:sldMkLst>
          <pc:docMk/>
          <pc:sldMk cId="2903003084" sldId="257"/>
        </pc:sldMkLst>
        <pc:spChg chg="add">
          <ac:chgData name="Tayyaba Sohail" userId="3a72783f7fcb04e2" providerId="LiveId" clId="{C4280520-667B-4929-9168-B61329A36EAA}" dt="2025-11-10T03:29:03.463" v="74"/>
          <ac:spMkLst>
            <pc:docMk/>
            <pc:sldMk cId="2903003084" sldId="257"/>
            <ac:spMk id="2" creationId="{361A6BD1-8FA4-ABF8-6E21-471318987FD9}"/>
          </ac:spMkLst>
        </pc:spChg>
        <pc:spChg chg="add mod">
          <ac:chgData name="Tayyaba Sohail" userId="3a72783f7fcb04e2" providerId="LiveId" clId="{C4280520-667B-4929-9168-B61329A36EAA}" dt="2025-11-10T03:29:12.013" v="75"/>
          <ac:spMkLst>
            <pc:docMk/>
            <pc:sldMk cId="2903003084" sldId="257"/>
            <ac:spMk id="3" creationId="{3F26D388-05A5-59C6-27AE-69287624D2E3}"/>
          </ac:spMkLst>
        </pc:spChg>
        <pc:spChg chg="add mod">
          <ac:chgData name="Tayyaba Sohail" userId="3a72783f7fcb04e2" providerId="LiveId" clId="{C4280520-667B-4929-9168-B61329A36EAA}" dt="2025-11-10T03:29:25.730" v="76"/>
          <ac:spMkLst>
            <pc:docMk/>
            <pc:sldMk cId="2903003084" sldId="257"/>
            <ac:spMk id="4" creationId="{6242E236-0E44-8381-299D-372990DAE733}"/>
          </ac:spMkLst>
        </pc:spChg>
        <pc:spChg chg="add mod">
          <ac:chgData name="Tayyaba Sohail" userId="3a72783f7fcb04e2" providerId="LiveId" clId="{C4280520-667B-4929-9168-B61329A36EAA}" dt="2025-11-10T03:29:56.990" v="77"/>
          <ac:spMkLst>
            <pc:docMk/>
            <pc:sldMk cId="2903003084" sldId="257"/>
            <ac:spMk id="5" creationId="{8A0A64BE-43E8-A2F5-061D-478309006BCE}"/>
          </ac:spMkLst>
        </pc:spChg>
        <pc:spChg chg="add mod">
          <ac:chgData name="Tayyaba Sohail" userId="3a72783f7fcb04e2" providerId="LiveId" clId="{C4280520-667B-4929-9168-B61329A36EAA}" dt="2025-11-10T03:31:19.107" v="84"/>
          <ac:spMkLst>
            <pc:docMk/>
            <pc:sldMk cId="2903003084" sldId="257"/>
            <ac:spMk id="9" creationId="{26E5600B-946E-594E-B66C-41EEB6B69DFF}"/>
          </ac:spMkLst>
        </pc:spChg>
        <pc:picChg chg="add mod">
          <ac:chgData name="Tayyaba Sohail" userId="3a72783f7fcb04e2" providerId="LiveId" clId="{C4280520-667B-4929-9168-B61329A36EAA}" dt="2025-11-10T03:32:20.486" v="88" actId="14100"/>
          <ac:picMkLst>
            <pc:docMk/>
            <pc:sldMk cId="2903003084" sldId="257"/>
            <ac:picMk id="11" creationId="{AFAE9C31-4E86-4B5E-6B66-5FBE4911783A}"/>
          </ac:picMkLst>
        </pc:picChg>
      </pc:sldChg>
      <pc:sldChg chg="addSp delSp modSp mod modTransition addAnim delAnim modAnim">
        <pc:chgData name="Tayyaba Sohail" userId="3a72783f7fcb04e2" providerId="LiveId" clId="{C4280520-667B-4929-9168-B61329A36EAA}" dt="2025-11-18T18:43:29.928" v="1003"/>
        <pc:sldMkLst>
          <pc:docMk/>
          <pc:sldMk cId="1594238330" sldId="258"/>
        </pc:sldMkLst>
        <pc:spChg chg="add mod">
          <ac:chgData name="Tayyaba Sohail" userId="3a72783f7fcb04e2" providerId="LiveId" clId="{C4280520-667B-4929-9168-B61329A36EAA}" dt="2025-11-10T03:19:27.173" v="22" actId="1076"/>
          <ac:spMkLst>
            <pc:docMk/>
            <pc:sldMk cId="1594238330" sldId="258"/>
            <ac:spMk id="6" creationId="{B751390E-5010-20A0-88AA-D8079A17E526}"/>
          </ac:spMkLst>
        </pc:spChg>
        <pc:spChg chg="add mod">
          <ac:chgData name="Tayyaba Sohail" userId="3a72783f7fcb04e2" providerId="LiveId" clId="{C4280520-667B-4929-9168-B61329A36EAA}" dt="2025-11-10T03:19:51.229" v="29" actId="1076"/>
          <ac:spMkLst>
            <pc:docMk/>
            <pc:sldMk cId="1594238330" sldId="258"/>
            <ac:spMk id="7" creationId="{EB473373-9BEF-BE83-4138-17E94ED5F14A}"/>
          </ac:spMkLst>
        </pc:spChg>
        <pc:spChg chg="add mod">
          <ac:chgData name="Tayyaba Sohail" userId="3a72783f7fcb04e2" providerId="LiveId" clId="{C4280520-667B-4929-9168-B61329A36EAA}" dt="2025-11-10T03:19:58.826" v="31" actId="1076"/>
          <ac:spMkLst>
            <pc:docMk/>
            <pc:sldMk cId="1594238330" sldId="258"/>
            <ac:spMk id="8" creationId="{A84FBD7A-5444-91E0-EFBA-EB3F55B14F76}"/>
          </ac:spMkLst>
        </pc:spChg>
        <pc:picChg chg="add mod">
          <ac:chgData name="Tayyaba Sohail" userId="3a72783f7fcb04e2" providerId="LiveId" clId="{C4280520-667B-4929-9168-B61329A36EAA}" dt="2025-11-10T03:19:47.760" v="28" actId="1076"/>
          <ac:picMkLst>
            <pc:docMk/>
            <pc:sldMk cId="1594238330" sldId="258"/>
            <ac:picMk id="5" creationId="{5A15822F-6929-0600-C095-7307EC1B98A2}"/>
          </ac:picMkLst>
        </pc:picChg>
      </pc:sldChg>
      <pc:sldChg chg="addSp modSp mod modTransition addAnim delAnim modAnim">
        <pc:chgData name="Tayyaba Sohail" userId="3a72783f7fcb04e2" providerId="LiveId" clId="{C4280520-667B-4929-9168-B61329A36EAA}" dt="2025-11-18T18:43:38.147" v="1004"/>
        <pc:sldMkLst>
          <pc:docMk/>
          <pc:sldMk cId="1612224740" sldId="259"/>
        </pc:sldMkLst>
        <pc:spChg chg="add mod">
          <ac:chgData name="Tayyaba Sohail" userId="3a72783f7fcb04e2" providerId="LiveId" clId="{C4280520-667B-4929-9168-B61329A36EAA}" dt="2025-11-10T03:25:32.992" v="51" actId="1076"/>
          <ac:spMkLst>
            <pc:docMk/>
            <pc:sldMk cId="1612224740" sldId="259"/>
            <ac:spMk id="2" creationId="{06BFFEAE-D3F2-5D38-914B-A9858839FD07}"/>
          </ac:spMkLst>
        </pc:spChg>
        <pc:spChg chg="add mod">
          <ac:chgData name="Tayyaba Sohail" userId="3a72783f7fcb04e2" providerId="LiveId" clId="{C4280520-667B-4929-9168-B61329A36EAA}" dt="2025-11-10T03:25:54.536" v="66" actId="1035"/>
          <ac:spMkLst>
            <pc:docMk/>
            <pc:sldMk cId="1612224740" sldId="259"/>
            <ac:spMk id="4" creationId="{2F67536A-5202-F072-909D-9F5F37B7988F}"/>
          </ac:spMkLst>
        </pc:spChg>
        <pc:spChg chg="add mod">
          <ac:chgData name="Tayyaba Sohail" userId="3a72783f7fcb04e2" providerId="LiveId" clId="{C4280520-667B-4929-9168-B61329A36EAA}" dt="2025-11-10T03:25:47.790" v="54" actId="1076"/>
          <ac:spMkLst>
            <pc:docMk/>
            <pc:sldMk cId="1612224740" sldId="259"/>
            <ac:spMk id="5" creationId="{0691BD2D-376C-77E4-5366-F5880DFBE2FF}"/>
          </ac:spMkLst>
        </pc:spChg>
        <pc:picChg chg="add mod">
          <ac:chgData name="Tayyaba Sohail" userId="3a72783f7fcb04e2" providerId="LiveId" clId="{C4280520-667B-4929-9168-B61329A36EAA}" dt="2025-11-10T03:16:12.606" v="2"/>
          <ac:picMkLst>
            <pc:docMk/>
            <pc:sldMk cId="1612224740" sldId="259"/>
            <ac:picMk id="3" creationId="{7BBB742D-C0AC-3121-CB6B-4E853C4A1CF6}"/>
          </ac:picMkLst>
        </pc:picChg>
        <pc:picChg chg="add mod">
          <ac:chgData name="Tayyaba Sohail" userId="3a72783f7fcb04e2" providerId="LiveId" clId="{C4280520-667B-4929-9168-B61329A36EAA}" dt="2025-11-18T17:39:33.119" v="97" actId="1076"/>
          <ac:picMkLst>
            <pc:docMk/>
            <pc:sldMk cId="1612224740" sldId="259"/>
            <ac:picMk id="6" creationId="{6D877E42-DB37-F8CE-4B1B-B6BF8357F82D}"/>
          </ac:picMkLst>
        </pc:picChg>
      </pc:sldChg>
      <pc:sldChg chg="addSp delSp modSp add del mod modTransition modAnim">
        <pc:chgData name="Tayyaba Sohail" userId="3a72783f7fcb04e2" providerId="LiveId" clId="{C4280520-667B-4929-9168-B61329A36EAA}" dt="2025-11-18T18:44:30.306" v="1018"/>
        <pc:sldMkLst>
          <pc:docMk/>
          <pc:sldMk cId="3285885806" sldId="260"/>
        </pc:sldMkLst>
        <pc:spChg chg="add mod">
          <ac:chgData name="Tayyaba Sohail" userId="3a72783f7fcb04e2" providerId="LiveId" clId="{C4280520-667B-4929-9168-B61329A36EAA}" dt="2025-11-18T17:59:52.385" v="153" actId="1035"/>
          <ac:spMkLst>
            <pc:docMk/>
            <pc:sldMk cId="3285885806" sldId="260"/>
            <ac:spMk id="6" creationId="{1C56C0E9-04AB-64AE-F53D-D0777D477209}"/>
          </ac:spMkLst>
        </pc:spChg>
        <pc:spChg chg="add mod">
          <ac:chgData name="Tayyaba Sohail" userId="3a72783f7fcb04e2" providerId="LiveId" clId="{C4280520-667B-4929-9168-B61329A36EAA}" dt="2025-11-18T18:00:08.069" v="175" actId="1035"/>
          <ac:spMkLst>
            <pc:docMk/>
            <pc:sldMk cId="3285885806" sldId="260"/>
            <ac:spMk id="7" creationId="{3557E82F-C3E5-6442-1F87-0957ABF88852}"/>
          </ac:spMkLst>
        </pc:spChg>
        <pc:spChg chg="add mod">
          <ac:chgData name="Tayyaba Sohail" userId="3a72783f7fcb04e2" providerId="LiveId" clId="{C4280520-667B-4929-9168-B61329A36EAA}" dt="2025-11-18T18:03:07.702" v="260" actId="255"/>
          <ac:spMkLst>
            <pc:docMk/>
            <pc:sldMk cId="3285885806" sldId="260"/>
            <ac:spMk id="8" creationId="{191C6FCB-06DE-5980-CF67-48B3F7AB8AFD}"/>
          </ac:spMkLst>
        </pc:spChg>
        <pc:picChg chg="add del">
          <ac:chgData name="Tayyaba Sohail" userId="3a72783f7fcb04e2" providerId="LiveId" clId="{C4280520-667B-4929-9168-B61329A36EAA}" dt="2025-11-18T17:50:52.851" v="99" actId="22"/>
          <ac:picMkLst>
            <pc:docMk/>
            <pc:sldMk cId="3285885806" sldId="260"/>
            <ac:picMk id="3" creationId="{080F83A3-FE9D-5507-0293-3899B8A47D7F}"/>
          </ac:picMkLst>
        </pc:picChg>
        <pc:picChg chg="add mod">
          <ac:chgData name="Tayyaba Sohail" userId="3a72783f7fcb04e2" providerId="LiveId" clId="{C4280520-667B-4929-9168-B61329A36EAA}" dt="2025-11-18T17:53:54.823" v="127"/>
          <ac:picMkLst>
            <pc:docMk/>
            <pc:sldMk cId="3285885806" sldId="260"/>
            <ac:picMk id="5" creationId="{00625783-45D2-15F1-9B9A-B4199E444724}"/>
          </ac:picMkLst>
        </pc:picChg>
      </pc:sldChg>
      <pc:sldChg chg="del">
        <pc:chgData name="Tayyaba Sohail" userId="3a72783f7fcb04e2" providerId="LiveId" clId="{C4280520-667B-4929-9168-B61329A36EAA}" dt="2025-11-18T17:59:33.965" v="136" actId="47"/>
        <pc:sldMkLst>
          <pc:docMk/>
          <pc:sldMk cId="688800104" sldId="261"/>
        </pc:sldMkLst>
      </pc:sldChg>
      <pc:sldChg chg="modSp add del mod modTransition addAnim delAnim modAnim">
        <pc:chgData name="Tayyaba Sohail" userId="3a72783f7fcb04e2" providerId="LiveId" clId="{C4280520-667B-4929-9168-B61329A36EAA}" dt="2025-11-18T18:45:54.335" v="1036"/>
        <pc:sldMkLst>
          <pc:docMk/>
          <pc:sldMk cId="3878878116" sldId="261"/>
        </pc:sldMkLst>
        <pc:spChg chg="mod">
          <ac:chgData name="Tayyaba Sohail" userId="3a72783f7fcb04e2" providerId="LiveId" clId="{C4280520-667B-4929-9168-B61329A36EAA}" dt="2025-11-18T18:08:30.861" v="289" actId="27107"/>
          <ac:spMkLst>
            <pc:docMk/>
            <pc:sldMk cId="3878878116" sldId="261"/>
            <ac:spMk id="7" creationId="{DF2791F5-4C4C-A96A-0EA5-955443802E87}"/>
          </ac:spMkLst>
        </pc:spChg>
      </pc:sldChg>
      <pc:sldChg chg="addSp delSp modSp mod modTransition setBg modAnim">
        <pc:chgData name="Tayyaba Sohail" userId="3a72783f7fcb04e2" providerId="LiveId" clId="{C4280520-667B-4929-9168-B61329A36EAA}" dt="2025-11-18T18:46:08.789" v="1038"/>
        <pc:sldMkLst>
          <pc:docMk/>
          <pc:sldMk cId="1378389407" sldId="262"/>
        </pc:sldMkLst>
        <pc:spChg chg="add">
          <ac:chgData name="Tayyaba Sohail" userId="3a72783f7fcb04e2" providerId="LiveId" clId="{C4280520-667B-4929-9168-B61329A36EAA}" dt="2025-11-18T17:58:25.988" v="128"/>
          <ac:spMkLst>
            <pc:docMk/>
            <pc:sldMk cId="1378389407" sldId="262"/>
            <ac:spMk id="2" creationId="{0B4C1DDC-114C-8518-A27B-A5007BB4A43F}"/>
          </ac:spMkLst>
        </pc:spChg>
        <pc:spChg chg="add del mod">
          <ac:chgData name="Tayyaba Sohail" userId="3a72783f7fcb04e2" providerId="LiveId" clId="{C4280520-667B-4929-9168-B61329A36EAA}" dt="2025-11-18T18:14:46.265" v="345"/>
          <ac:spMkLst>
            <pc:docMk/>
            <pc:sldMk cId="1378389407" sldId="262"/>
            <ac:spMk id="3" creationId="{9DCDDF72-7397-37FF-58AF-4236C71EF2CE}"/>
          </ac:spMkLst>
        </pc:spChg>
        <pc:spChg chg="add del">
          <ac:chgData name="Tayyaba Sohail" userId="3a72783f7fcb04e2" providerId="LiveId" clId="{C4280520-667B-4929-9168-B61329A36EAA}" dt="2025-11-18T18:16:09.404" v="409" actId="22"/>
          <ac:spMkLst>
            <pc:docMk/>
            <pc:sldMk cId="1378389407" sldId="262"/>
            <ac:spMk id="5" creationId="{C2F2EFAB-1FFE-AF10-6CF5-7F79D5BAABC8}"/>
          </ac:spMkLst>
        </pc:spChg>
        <pc:spChg chg="add mod">
          <ac:chgData name="Tayyaba Sohail" userId="3a72783f7fcb04e2" providerId="LiveId" clId="{C4280520-667B-4929-9168-B61329A36EAA}" dt="2025-11-18T18:16:25.318" v="413" actId="767"/>
          <ac:spMkLst>
            <pc:docMk/>
            <pc:sldMk cId="1378389407" sldId="262"/>
            <ac:spMk id="6" creationId="{EF62E75E-3FFC-792C-4139-777B56F846F8}"/>
          </ac:spMkLst>
        </pc:spChg>
        <pc:spChg chg="add mod">
          <ac:chgData name="Tayyaba Sohail" userId="3a72783f7fcb04e2" providerId="LiveId" clId="{C4280520-667B-4929-9168-B61329A36EAA}" dt="2025-11-18T18:17:54.076" v="461" actId="33987"/>
          <ac:spMkLst>
            <pc:docMk/>
            <pc:sldMk cId="1378389407" sldId="262"/>
            <ac:spMk id="7" creationId="{3690424B-B4E2-876C-5FF1-FA128B4844C6}"/>
          </ac:spMkLst>
        </pc:spChg>
        <pc:spChg chg="add mod">
          <ac:chgData name="Tayyaba Sohail" userId="3a72783f7fcb04e2" providerId="LiveId" clId="{C4280520-667B-4929-9168-B61329A36EAA}" dt="2025-11-18T18:18:35.680" v="493" actId="20577"/>
          <ac:spMkLst>
            <pc:docMk/>
            <pc:sldMk cId="1378389407" sldId="262"/>
            <ac:spMk id="8" creationId="{DEAFC53C-409C-2DD0-30A1-DDC4C31045CB}"/>
          </ac:spMkLst>
        </pc:spChg>
      </pc:sldChg>
      <pc:sldChg chg="del">
        <pc:chgData name="Tayyaba Sohail" userId="3a72783f7fcb04e2" providerId="LiveId" clId="{C4280520-667B-4929-9168-B61329A36EAA}" dt="2025-11-18T18:30:35.489" v="711" actId="47"/>
        <pc:sldMkLst>
          <pc:docMk/>
          <pc:sldMk cId="2888822770" sldId="263"/>
        </pc:sldMkLst>
      </pc:sldChg>
      <pc:sldChg chg="del">
        <pc:chgData name="Tayyaba Sohail" userId="3a72783f7fcb04e2" providerId="LiveId" clId="{C4280520-667B-4929-9168-B61329A36EAA}" dt="2025-11-18T18:34:57.994" v="948" actId="47"/>
        <pc:sldMkLst>
          <pc:docMk/>
          <pc:sldMk cId="3263208506" sldId="264"/>
        </pc:sldMkLst>
      </pc:sldChg>
      <pc:sldChg chg="del">
        <pc:chgData name="Tayyaba Sohail" userId="3a72783f7fcb04e2" providerId="LiveId" clId="{C4280520-667B-4929-9168-B61329A36EAA}" dt="2025-11-18T18:34:59.304" v="949" actId="47"/>
        <pc:sldMkLst>
          <pc:docMk/>
          <pc:sldMk cId="324008631" sldId="265"/>
        </pc:sldMkLst>
      </pc:sldChg>
      <pc:sldChg chg="del">
        <pc:chgData name="Tayyaba Sohail" userId="3a72783f7fcb04e2" providerId="LiveId" clId="{C4280520-667B-4929-9168-B61329A36EAA}" dt="2025-11-18T18:35:02.677" v="950" actId="47"/>
        <pc:sldMkLst>
          <pc:docMk/>
          <pc:sldMk cId="195367383" sldId="266"/>
        </pc:sldMkLst>
      </pc:sldChg>
      <pc:sldChg chg="addSp delSp add mod modTransition addAnim delAnim modAnim">
        <pc:chgData name="Tayyaba Sohail" userId="3a72783f7fcb04e2" providerId="LiveId" clId="{C4280520-667B-4929-9168-B61329A36EAA}" dt="2025-11-19T07:38:00.837" v="1156" actId="22"/>
        <pc:sldMkLst>
          <pc:docMk/>
          <pc:sldMk cId="2773333940" sldId="267"/>
        </pc:sldMkLst>
        <pc:picChg chg="add del">
          <ac:chgData name="Tayyaba Sohail" userId="3a72783f7fcb04e2" providerId="LiveId" clId="{C4280520-667B-4929-9168-B61329A36EAA}" dt="2025-11-19T07:38:00.837" v="1156" actId="22"/>
          <ac:picMkLst>
            <pc:docMk/>
            <pc:sldMk cId="2773333940" sldId="267"/>
            <ac:picMk id="5" creationId="{57E5C8F1-3A0C-7D04-31FA-2F31863BF626}"/>
          </ac:picMkLst>
        </pc:picChg>
      </pc:sldChg>
      <pc:sldChg chg="del">
        <pc:chgData name="Tayyaba Sohail" userId="3a72783f7fcb04e2" providerId="LiveId" clId="{C4280520-667B-4929-9168-B61329A36EAA}" dt="2025-11-18T18:35:04.278" v="951" actId="47"/>
        <pc:sldMkLst>
          <pc:docMk/>
          <pc:sldMk cId="3941494928" sldId="267"/>
        </pc:sldMkLst>
      </pc:sldChg>
      <pc:sldChg chg="del">
        <pc:chgData name="Tayyaba Sohail" userId="3a72783f7fcb04e2" providerId="LiveId" clId="{C4280520-667B-4929-9168-B61329A36EAA}" dt="2025-11-18T18:35:05.092" v="952" actId="47"/>
        <pc:sldMkLst>
          <pc:docMk/>
          <pc:sldMk cId="1000568953" sldId="268"/>
        </pc:sldMkLst>
      </pc:sldChg>
      <pc:sldChg chg="addSp delSp modSp add mod modTransition delAnim modAnim">
        <pc:chgData name="Tayyaba Sohail" userId="3a72783f7fcb04e2" providerId="LiveId" clId="{C4280520-667B-4929-9168-B61329A36EAA}" dt="2025-11-19T07:35:22.903" v="1154"/>
        <pc:sldMkLst>
          <pc:docMk/>
          <pc:sldMk cId="1515061482" sldId="268"/>
        </pc:sldMkLst>
        <pc:spChg chg="del">
          <ac:chgData name="Tayyaba Sohail" userId="3a72783f7fcb04e2" providerId="LiveId" clId="{C4280520-667B-4929-9168-B61329A36EAA}" dt="2025-11-19T07:21:39.024" v="1085" actId="21"/>
          <ac:spMkLst>
            <pc:docMk/>
            <pc:sldMk cId="1515061482" sldId="268"/>
            <ac:spMk id="8" creationId="{155CF7A1-1063-FE8D-DE3A-5A2CD0594BC7}"/>
          </ac:spMkLst>
        </pc:spChg>
        <pc:spChg chg="add mod">
          <ac:chgData name="Tayyaba Sohail" userId="3a72783f7fcb04e2" providerId="LiveId" clId="{C4280520-667B-4929-9168-B61329A36EAA}" dt="2025-11-19T07:34:49.444" v="1144" actId="1037"/>
          <ac:spMkLst>
            <pc:docMk/>
            <pc:sldMk cId="1515061482" sldId="268"/>
            <ac:spMk id="12" creationId="{0AB305E6-CE82-E246-2CF1-3EE6E6028F45}"/>
          </ac:spMkLst>
        </pc:spChg>
        <pc:picChg chg="del">
          <ac:chgData name="Tayyaba Sohail" userId="3a72783f7fcb04e2" providerId="LiveId" clId="{C4280520-667B-4929-9168-B61329A36EAA}" dt="2025-11-19T07:26:16.255" v="1087" actId="478"/>
          <ac:picMkLst>
            <pc:docMk/>
            <pc:sldMk cId="1515061482" sldId="268"/>
            <ac:picMk id="3" creationId="{14ECB915-C265-6CB2-BCCF-D62BDF3C290C}"/>
          </ac:picMkLst>
        </pc:picChg>
        <pc:picChg chg="add">
          <ac:chgData name="Tayyaba Sohail" userId="3a72783f7fcb04e2" providerId="LiveId" clId="{C4280520-667B-4929-9168-B61329A36EAA}" dt="2025-11-19T07:26:13.267" v="1086" actId="22"/>
          <ac:picMkLst>
            <pc:docMk/>
            <pc:sldMk cId="1515061482" sldId="268"/>
            <ac:picMk id="9" creationId="{1DF13C3E-471A-4F01-DEB6-47909395F27D}"/>
          </ac:picMkLst>
        </pc:picChg>
        <pc:picChg chg="add">
          <ac:chgData name="Tayyaba Sohail" userId="3a72783f7fcb04e2" providerId="LiveId" clId="{C4280520-667B-4929-9168-B61329A36EAA}" dt="2025-11-19T07:33:49.516" v="1092" actId="22"/>
          <ac:picMkLst>
            <pc:docMk/>
            <pc:sldMk cId="1515061482" sldId="268"/>
            <ac:picMk id="11" creationId="{02F8C500-5296-CF2B-803F-A51474BF950F}"/>
          </ac:picMkLst>
        </pc:picChg>
      </pc:sldChg>
      <pc:sldChg chg="del">
        <pc:chgData name="Tayyaba Sohail" userId="3a72783f7fcb04e2" providerId="LiveId" clId="{C4280520-667B-4929-9168-B61329A36EAA}" dt="2025-11-18T18:38:26.192" v="973" actId="47"/>
        <pc:sldMkLst>
          <pc:docMk/>
          <pc:sldMk cId="179145177" sldId="269"/>
        </pc:sldMkLst>
      </pc:sldChg>
      <pc:sldChg chg="add modTransition">
        <pc:chgData name="Tayyaba Sohail" userId="3a72783f7fcb04e2" providerId="LiveId" clId="{C4280520-667B-4929-9168-B61329A36EAA}" dt="2025-11-18T18:55:34.982" v="1083"/>
        <pc:sldMkLst>
          <pc:docMk/>
          <pc:sldMk cId="1087173960" sldId="269"/>
        </pc:sldMkLst>
      </pc:sldChg>
      <pc:sldChg chg="del">
        <pc:chgData name="Tayyaba Sohail" userId="3a72783f7fcb04e2" providerId="LiveId" clId="{C4280520-667B-4929-9168-B61329A36EAA}" dt="2025-11-18T18:55:04.820" v="1081" actId="47"/>
        <pc:sldMkLst>
          <pc:docMk/>
          <pc:sldMk cId="1377844788" sldId="270"/>
        </pc:sldMkLst>
      </pc:sldChg>
      <pc:sldChg chg="del">
        <pc:chgData name="Tayyaba Sohail" userId="3a72783f7fcb04e2" providerId="LiveId" clId="{C4280520-667B-4929-9168-B61329A36EAA}" dt="2025-11-18T18:35:10.490" v="955" actId="47"/>
        <pc:sldMkLst>
          <pc:docMk/>
          <pc:sldMk cId="1674150652" sldId="271"/>
        </pc:sldMkLst>
      </pc:sldChg>
      <pc:sldChg chg="del">
        <pc:chgData name="Tayyaba Sohail" userId="3a72783f7fcb04e2" providerId="LiveId" clId="{C4280520-667B-4929-9168-B61329A36EAA}" dt="2025-11-18T18:35:09.913" v="954" actId="47"/>
        <pc:sldMkLst>
          <pc:docMk/>
          <pc:sldMk cId="4108527583" sldId="272"/>
        </pc:sldMkLst>
      </pc:sldChg>
      <pc:sldChg chg="del">
        <pc:chgData name="Tayyaba Sohail" userId="3a72783f7fcb04e2" providerId="LiveId" clId="{C4280520-667B-4929-9168-B61329A36EAA}" dt="2025-11-18T18:35:09.142" v="953" actId="47"/>
        <pc:sldMkLst>
          <pc:docMk/>
          <pc:sldMk cId="1000055753" sldId="273"/>
        </pc:sldMkLst>
      </pc:sldChg>
      <pc:sldChg chg="add del">
        <pc:chgData name="Tayyaba Sohail" userId="3a72783f7fcb04e2" providerId="LiveId" clId="{C4280520-667B-4929-9168-B61329A36EAA}" dt="2025-11-18T17:38:35.347" v="94"/>
        <pc:sldMkLst>
          <pc:docMk/>
          <pc:sldMk cId="222500022" sldId="274"/>
        </pc:sldMkLst>
      </pc:sldChg>
      <pc:sldChg chg="add del modTransition addAnim delAnim modAnim">
        <pc:chgData name="Tayyaba Sohail" userId="3a72783f7fcb04e2" providerId="LiveId" clId="{C4280520-667B-4929-9168-B61329A36EAA}" dt="2025-11-18T18:45:48.453" v="1035"/>
        <pc:sldMkLst>
          <pc:docMk/>
          <pc:sldMk cId="2043143467" sldId="274"/>
        </pc:sldMkLst>
      </pc:sldChg>
      <pc:sldChg chg="add del">
        <pc:chgData name="Tayyaba Sohail" userId="3a72783f7fcb04e2" providerId="LiveId" clId="{C4280520-667B-4929-9168-B61329A36EAA}" dt="2025-11-18T17:38:10.152" v="90"/>
        <pc:sldMkLst>
          <pc:docMk/>
          <pc:sldMk cId="3199660591" sldId="274"/>
        </pc:sldMkLst>
      </pc:sldChg>
      <pc:sldChg chg="add del">
        <pc:chgData name="Tayyaba Sohail" userId="3a72783f7fcb04e2" providerId="LiveId" clId="{C4280520-667B-4929-9168-B61329A36EAA}" dt="2025-11-18T17:58:44.662" v="130"/>
        <pc:sldMkLst>
          <pc:docMk/>
          <pc:sldMk cId="3760121552" sldId="274"/>
        </pc:sldMkLst>
      </pc:sldChg>
      <pc:sldChg chg="modSp add modTransition">
        <pc:chgData name="Tayyaba Sohail" userId="3a72783f7fcb04e2" providerId="LiveId" clId="{C4280520-667B-4929-9168-B61329A36EAA}" dt="2025-11-18T18:47:03.294" v="1053"/>
        <pc:sldMkLst>
          <pc:docMk/>
          <pc:sldMk cId="3830902754" sldId="275"/>
        </pc:sldMkLst>
        <pc:spChg chg="mod">
          <ac:chgData name="Tayyaba Sohail" userId="3a72783f7fcb04e2" providerId="LiveId" clId="{C4280520-667B-4929-9168-B61329A36EAA}" dt="2025-11-18T18:20:12.573" v="506" actId="255"/>
          <ac:spMkLst>
            <pc:docMk/>
            <pc:sldMk cId="3830902754" sldId="275"/>
            <ac:spMk id="2" creationId="{A359697F-B7CA-CB5F-3AC7-2ECAB8F8E80F}"/>
          </ac:spMkLst>
        </pc:spChg>
      </pc:sldChg>
      <pc:sldChg chg="modSp add del mod addAnim delAnim modAnim">
        <pc:chgData name="Tayyaba Sohail" userId="3a72783f7fcb04e2" providerId="LiveId" clId="{C4280520-667B-4929-9168-B61329A36EAA}" dt="2025-11-18T18:28:38.536" v="642" actId="47"/>
        <pc:sldMkLst>
          <pc:docMk/>
          <pc:sldMk cId="1683352980" sldId="276"/>
        </pc:sldMkLst>
        <pc:spChg chg="mod">
          <ac:chgData name="Tayyaba Sohail" userId="3a72783f7fcb04e2" providerId="LiveId" clId="{C4280520-667B-4929-9168-B61329A36EAA}" dt="2025-11-18T18:28:24.273" v="639" actId="21"/>
          <ac:spMkLst>
            <pc:docMk/>
            <pc:sldMk cId="1683352980" sldId="276"/>
            <ac:spMk id="8" creationId="{222E1E85-E228-6D40-7359-8CE2DEA8CE5F}"/>
          </ac:spMkLst>
        </pc:spChg>
      </pc:sldChg>
      <pc:sldChg chg="modSp add modTransition modAnim">
        <pc:chgData name="Tayyaba Sohail" userId="3a72783f7fcb04e2" providerId="LiveId" clId="{C4280520-667B-4929-9168-B61329A36EAA}" dt="2025-11-18T18:47:13.826" v="1054"/>
        <pc:sldMkLst>
          <pc:docMk/>
          <pc:sldMk cId="4046654476" sldId="276"/>
        </pc:sldMkLst>
        <pc:spChg chg="mod">
          <ac:chgData name="Tayyaba Sohail" userId="3a72783f7fcb04e2" providerId="LiveId" clId="{C4280520-667B-4929-9168-B61329A36EAA}" dt="2025-11-18T18:29:44.877" v="708" actId="255"/>
          <ac:spMkLst>
            <pc:docMk/>
            <pc:sldMk cId="4046654476" sldId="276"/>
            <ac:spMk id="8" creationId="{45FC9822-62D6-4E60-EBC5-0F75266D25D5}"/>
          </ac:spMkLst>
        </pc:spChg>
      </pc:sldChg>
      <pc:sldChg chg="addSp modSp add mod modTransition addAnim delAnim modAnim">
        <pc:chgData name="Tayyaba Sohail" userId="3a72783f7fcb04e2" providerId="LiveId" clId="{C4280520-667B-4929-9168-B61329A36EAA}" dt="2025-11-18T18:48:13.910" v="1058"/>
        <pc:sldMkLst>
          <pc:docMk/>
          <pc:sldMk cId="289196875" sldId="277"/>
        </pc:sldMkLst>
        <pc:spChg chg="add mod">
          <ac:chgData name="Tayyaba Sohail" userId="3a72783f7fcb04e2" providerId="LiveId" clId="{C4280520-667B-4929-9168-B61329A36EAA}" dt="2025-11-18T18:32:06.504" v="801" actId="1037"/>
          <ac:spMkLst>
            <pc:docMk/>
            <pc:sldMk cId="289196875" sldId="277"/>
            <ac:spMk id="2" creationId="{B8D60B1A-624E-5094-2E75-E847501AE61B}"/>
          </ac:spMkLst>
        </pc:spChg>
        <pc:spChg chg="mod">
          <ac:chgData name="Tayyaba Sohail" userId="3a72783f7fcb04e2" providerId="LiveId" clId="{C4280520-667B-4929-9168-B61329A36EAA}" dt="2025-11-18T18:34:33.284" v="946" actId="27107"/>
          <ac:spMkLst>
            <pc:docMk/>
            <pc:sldMk cId="289196875" sldId="277"/>
            <ac:spMk id="4" creationId="{8C471786-E816-1306-4550-50E31068F49E}"/>
          </ac:spMkLst>
        </pc:spChg>
        <pc:spChg chg="add mod">
          <ac:chgData name="Tayyaba Sohail" userId="3a72783f7fcb04e2" providerId="LiveId" clId="{C4280520-667B-4929-9168-B61329A36EAA}" dt="2025-11-18T18:34:23.421" v="945" actId="20577"/>
          <ac:spMkLst>
            <pc:docMk/>
            <pc:sldMk cId="289196875" sldId="277"/>
            <ac:spMk id="6" creationId="{8599D446-9E03-0521-FEE4-1AE92CC5B224}"/>
          </ac:spMkLst>
        </pc:spChg>
      </pc:sldChg>
      <pc:sldChg chg="add del">
        <pc:chgData name="Tayyaba Sohail" userId="3a72783f7fcb04e2" providerId="LiveId" clId="{C4280520-667B-4929-9168-B61329A36EAA}" dt="2025-11-18T18:28:58.615" v="645"/>
        <pc:sldMkLst>
          <pc:docMk/>
          <pc:sldMk cId="4209512575" sldId="277"/>
        </pc:sldMkLst>
      </pc:sldChg>
      <pc:sldChg chg="add modTransition">
        <pc:chgData name="Tayyaba Sohail" userId="3a72783f7fcb04e2" providerId="LiveId" clId="{C4280520-667B-4929-9168-B61329A36EAA}" dt="2025-11-18T18:48:09.977" v="1057"/>
        <pc:sldMkLst>
          <pc:docMk/>
          <pc:sldMk cId="1441819521" sldId="278"/>
        </pc:sldMkLst>
      </pc:sldChg>
      <pc:sldChg chg="modSp add mod modTransition addAnim delAnim modAnim">
        <pc:chgData name="Tayyaba Sohail" userId="3a72783f7fcb04e2" providerId="LiveId" clId="{C4280520-667B-4929-9168-B61329A36EAA}" dt="2025-11-18T18:48:18.557" v="1059"/>
        <pc:sldMkLst>
          <pc:docMk/>
          <pc:sldMk cId="64568916" sldId="279"/>
        </pc:sldMkLst>
        <pc:picChg chg="mod">
          <ac:chgData name="Tayyaba Sohail" userId="3a72783f7fcb04e2" providerId="LiveId" clId="{C4280520-667B-4929-9168-B61329A36EAA}" dt="2025-11-18T18:35:25.380" v="958" actId="1076"/>
          <ac:picMkLst>
            <pc:docMk/>
            <pc:sldMk cId="64568916" sldId="279"/>
            <ac:picMk id="3" creationId="{EBA0B50B-FDE9-4CF2-A7E7-7F8401D92A5C}"/>
          </ac:picMkLst>
        </pc:picChg>
      </pc:sldChg>
      <pc:sldChg chg="add del modTransition">
        <pc:chgData name="Tayyaba Sohail" userId="3a72783f7fcb04e2" providerId="LiveId" clId="{C4280520-667B-4929-9168-B61329A36EAA}" dt="2025-11-18T18:53:42.860" v="1080"/>
        <pc:sldMkLst>
          <pc:docMk/>
          <pc:sldMk cId="741248182" sldId="280"/>
        </pc:sldMkLst>
      </pc:sldChg>
      <pc:sldChg chg="addSp modSp add mod ord modTransition">
        <pc:chgData name="Tayyaba Sohail" userId="3a72783f7fcb04e2" providerId="LiveId" clId="{C4280520-667B-4929-9168-B61329A36EAA}" dt="2025-11-19T07:41:11.664" v="1219" actId="1076"/>
        <pc:sldMkLst>
          <pc:docMk/>
          <pc:sldMk cId="1507828944" sldId="281"/>
        </pc:sldMkLst>
        <pc:picChg chg="add mod">
          <ac:chgData name="Tayyaba Sohail" userId="3a72783f7fcb04e2" providerId="LiveId" clId="{C4280520-667B-4929-9168-B61329A36EAA}" dt="2025-11-19T07:41:11.664" v="1219" actId="1076"/>
          <ac:picMkLst>
            <pc:docMk/>
            <pc:sldMk cId="1507828944" sldId="281"/>
            <ac:picMk id="3" creationId="{16FA925F-2AD7-23E0-0D71-D02BA84CEA2D}"/>
          </ac:picMkLst>
        </pc:picChg>
      </pc:sldChg>
      <pc:sldChg chg="modSp add modTransition setBg">
        <pc:chgData name="Tayyaba Sohail" userId="3a72783f7fcb04e2" providerId="LiveId" clId="{C4280520-667B-4929-9168-B61329A36EAA}" dt="2025-11-18T18:53:26.978" v="1079"/>
        <pc:sldMkLst>
          <pc:docMk/>
          <pc:sldMk cId="2174536082" sldId="282"/>
        </pc:sldMkLst>
        <pc:spChg chg="mod">
          <ac:chgData name="Tayyaba Sohail" userId="3a72783f7fcb04e2" providerId="LiveId" clId="{C4280520-667B-4929-9168-B61329A36EAA}" dt="2025-11-18T18:53:19.481" v="1078" actId="20577"/>
          <ac:spMkLst>
            <pc:docMk/>
            <pc:sldMk cId="2174536082" sldId="282"/>
            <ac:spMk id="8" creationId="{D783B4CF-BD4B-922C-44F7-8A1996434009}"/>
          </ac:spMkLst>
        </pc:spChg>
      </pc:sldChg>
      <pc:sldChg chg="new del">
        <pc:chgData name="Tayyaba Sohail" userId="3a72783f7fcb04e2" providerId="LiveId" clId="{C4280520-667B-4929-9168-B61329A36EAA}" dt="2025-11-18T18:47:26.381" v="1056" actId="680"/>
        <pc:sldMkLst>
          <pc:docMk/>
          <pc:sldMk cId="2751214286" sldId="282"/>
        </pc:sldMkLst>
      </pc:sldChg>
      <pc:sldChg chg="addSp delSp modSp new mod modTransition modAnim">
        <pc:chgData name="Tayyaba Sohail" userId="3a72783f7fcb04e2" providerId="LiveId" clId="{C4280520-667B-4929-9168-B61329A36EAA}" dt="2025-11-19T07:40:54.196" v="1215"/>
        <pc:sldMkLst>
          <pc:docMk/>
          <pc:sldMk cId="9673805" sldId="283"/>
        </pc:sldMkLst>
        <pc:spChg chg="add mod">
          <ac:chgData name="Tayyaba Sohail" userId="3a72783f7fcb04e2" providerId="LiveId" clId="{C4280520-667B-4929-9168-B61329A36EAA}" dt="2025-11-19T07:39:59.529" v="1213" actId="1076"/>
          <ac:spMkLst>
            <pc:docMk/>
            <pc:sldMk cId="9673805" sldId="283"/>
            <ac:spMk id="8" creationId="{133C3C56-BB13-2BEF-1BA1-F4C465CE6D92}"/>
          </ac:spMkLst>
        </pc:spChg>
        <pc:picChg chg="add mod">
          <ac:chgData name="Tayyaba Sohail" userId="3a72783f7fcb04e2" providerId="LiveId" clId="{C4280520-667B-4929-9168-B61329A36EAA}" dt="2025-11-19T07:39:50.100" v="1212" actId="14100"/>
          <ac:picMkLst>
            <pc:docMk/>
            <pc:sldMk cId="9673805" sldId="283"/>
            <ac:picMk id="3" creationId="{FEAEF0D8-FAC6-70C4-4C06-475574FE8946}"/>
          </ac:picMkLst>
        </pc:picChg>
        <pc:picChg chg="add del mod">
          <ac:chgData name="Tayyaba Sohail" userId="3a72783f7fcb04e2" providerId="LiveId" clId="{C4280520-667B-4929-9168-B61329A36EAA}" dt="2025-11-19T07:38:35.715" v="1163" actId="478"/>
          <ac:picMkLst>
            <pc:docMk/>
            <pc:sldMk cId="9673805" sldId="283"/>
            <ac:picMk id="5" creationId="{9D242933-8242-6F34-8F25-22DA5BD4ACBC}"/>
          </ac:picMkLst>
        </pc:picChg>
        <pc:picChg chg="add del">
          <ac:chgData name="Tayyaba Sohail" userId="3a72783f7fcb04e2" providerId="LiveId" clId="{C4280520-667B-4929-9168-B61329A36EAA}" dt="2025-11-19T07:38:43.579" v="1165" actId="22"/>
          <ac:picMkLst>
            <pc:docMk/>
            <pc:sldMk cId="9673805" sldId="283"/>
            <ac:picMk id="7" creationId="{4BCFDCC0-9D60-AEB7-EA19-957976B89AA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3:37:10.3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153 281 24575,'698'0'0,"-688"1"0,-1-1 0,1-1 0,-1 0 0,1 0 0,-1-1 0,11-3 0,-20 5 0,1 0 0,0-1 0,0 1 0,-1 0 0,1-1 0,0 1 0,0 0 0,-1-1 0,1 1 0,0-1 0,-1 1 0,1-1 0,-1 0 0,1 1 0,-1-1 0,1 0 0,-1 1 0,1-2 0,-1 1 0,1 1 0,-1-1 0,0 0 0,-1 1 0,1-1 0,0 1 0,0-1 0,0 1 0,0-1 0,0 1 0,0-1 0,-1 1 0,1-1 0,0 1 0,0 0 0,-1-1 0,1 1 0,0-1 0,-1 1 0,1-1 0,-1 1 0,-3-3 0,0 0 0,0 0 0,0 1 0,0 0 0,-6-3 0,-31-10 0,-1 2 0,-1 2 0,-48-6 0,67 12 0,-136-11 0,71 10 0,45-1 0,-73-20 0,104 23 0,-58-18 0,37 11 0,0 2 0,-35-6 0,35 9 0,69 6 0,2 1 0,875 1 0,-997-1 0,-44 0 0,-191-23 0,225 8 0,0 4 0,-137 3 0,271 7 0,59 8 0,-14 1 0,-13-4 0,-1 3 0,0 4 0,114 33 0,-92-16 0,-80-22 0,-12-7 0,0 0 0,1 0 0,-1 0 0,0 0 0,0 1 0,0-1 0,0 0 0,0 0 0,0 0 0,0 0 0,0 0 0,0 0 0,0 0 0,0 0 0,0 1 0,0-1 0,0 0 0,0 0 0,0 0 0,0 0 0,0 0 0,0 0 0,0 0 0,0 0 0,0 1 0,0-1 0,0 0 0,0 0 0,0 0 0,0 0 0,0 0 0,0 0 0,0 0 0,0 0 0,0 1 0,0-1 0,0 0 0,0 0 0,0 0 0,0 0 0,0 0 0,-1 0 0,1 0 0,0 0 0,0 0 0,0 0 0,0 0 0,0 0 0,0 1 0,-24 2 0,-171-3 0,91-1 0,-137 14 0,222-7 0,19-6 0,0 0 0,0 0 0,0 0 0,-1 0 0,1 0 0,0 0 0,0 1 0,0-1 0,-1 0 0,1 0 0,0 0 0,0 1 0,0-1 0,0 0 0,0 0 0,0 0 0,0 1 0,-1-1 0,1 0 0,0 0 0,0 1 0,0-1 0,0 0 0,0 0 0,0 1 0,0-1 0,0 0 0,0 0 0,0 1 0,0-1 0,0 0 0,0 0 0,0 1 0,1-1 0,0 2 0,1 0 0,0-1 0,-1 1 0,1-1 0,0 0 0,0 1 0,0-1 0,0 0 0,0 0 0,0 0 0,4 1 0,15 5 85,0-2 1,1 0-1,42 4 0,69-2-1645,-129-7 1414,43 1-6680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3:37:13.5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1071 250 24575,'-1'-1'0,"0"0"0,0 0 0,0 1 0,0-1 0,0 0 0,0 0 0,0 1 0,-1-1 0,1 1 0,0-1 0,-1 1 0,1 0 0,0-1 0,-2 1 0,-9-3 0,-302-108 0,285 99 0,1-1 0,-37-23 0,58 29 0,17 8 0,19 6 0,108 37 0,-3 5 0,136 71 0,-257-113 0,6 4 0,42 15 0,-50-24 0,-7-5 0,-15-13 0,-13-5 0,-2 0 0,0 2 0,-1 1 0,-31-16 0,-54-38 0,88 55 0,-1 2 0,0 0 0,-1 1 0,0 2 0,-35-11 0,38 12 0,20 9 0,-1 0 0,0 0 0,1 1 0,-1-1 0,0 1 0,0 0 0,0 0 0,0 0 0,-5 0 0,25 18 0,-11-14 0,-1 1 0,0 0 0,0 0 0,0 1 0,-1-1 0,0 1 0,6 8 0,-9-11 0,1-1 0,-1 0 0,0 0 0,1 1 0,-1-1 0,0 0 0,0 0 0,0 1 0,0-1 0,0 0 0,0 1 0,0-1 0,0 0 0,0 0 0,-1 1 0,0 1 0,0-1 0,0 0 0,0-1 0,0 1 0,0-1 0,-1 1 0,1-1 0,0 0 0,-1 1 0,0-1 0,1 0 0,-1 0 0,1 0 0,-1 0 0,0 0 0,-2 0 0,-8 4 0,-1-1 0,0-1 0,0 0 0,0-1 0,-19 1 0,-72-1 0,69-2 0,-40-2 0,42 0 0,1 1 0,0 2 0,-63 9 0,88-8 0,-1 0 0,1 1 0,0-1 0,0 1 0,1 1 0,-1-1 0,1 1 0,-1 0 0,1 1 0,1 0 0,-1 0 0,-9 10 0,8-6 0,0 1 0,1 0 0,0 0 0,0 0 0,1 1 0,1-1 0,-6 19 0,2 6 0,2 0 0,1 1 0,2 0 0,1 45 0,2-52 0,-1 1 0,-2-1 0,-11 55 0,-10 41 0,-4 12 0,17-93 0,3 1 0,1-1 0,0 53 0,8 138 0,1-95 0,0-100 65,9 48 0,-3-35-1560,-5-23-5331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3T23:37:16.1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24575,'14'192'0,"-1"-18"0,0-38 0,-1-10 0,-11-90 0,2 0 0,14 63 0,-6-50 0,-3 0 0,-2 1 0,1 64 0,-5-83 0,1 0 0,15 57 0,2 21 0,-12 2 0,-9 118 0,-1-91 0,2 119-1365,0-220-5461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1BEA5-24E9-455B-AFD2-BD2DC0FC6A3A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A7EF7-56D4-4AE8-AA36-D717E1C0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3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C3D1F-8F86-4517-8767-CDF49655E2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94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C3D1F-8F86-4517-8767-CDF49655E2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52549-72D8-AE2F-28AE-CFB367034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745B5-3BB1-8491-7C9A-E59661103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90B43-7D31-C7D9-EB63-A6CB0D4C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3896-55D4-4D16-8FB5-64B58381D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14A2D-DDFB-EAF0-8D4F-C2983190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C853-FB65-249F-BECE-91FE9430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D2B3B-A9FA-BB2F-F100-589A018C9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DA6B6-0435-8A8C-820A-512F08457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2731C-A297-609E-8E27-5719FBE9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727E6-9115-8365-9935-86DDF093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3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4F9F-89BF-C47A-2C3B-02A4FF151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6B1A3-59B2-5B84-4CD4-93402408E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7B2B5-3D1E-D9B5-C18C-21DB1D2A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E86D3-4F0C-0EA1-C708-4FEB90A0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A477-56EF-351E-D642-8C9C980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7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104C-2F55-201A-8795-CB2F4C69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CE02-0C07-233F-C146-8FF944B5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27442-DA9B-276D-789A-350DD35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B825B-E13B-353A-36DD-9D39504E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827AB-FDDD-A6D4-ACE1-5397E3E2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BE9F-1C64-1CF1-A173-353D5F0E2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068F7-E771-C1E6-BA37-A89BAE9FB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A8148-4493-7355-2465-8D5B6FB9C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ACFA2-3D62-21D5-5677-37C5C10E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58F00-F248-0AD0-8237-0F37C64C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BE31-0123-BA0C-6353-78869073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98E8-EC54-5E9C-DC2B-7CD50FD8E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8DDF2-E41B-70BB-093E-7F057BD81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E0B8E-5251-4F27-468B-AA4B9438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312DA-DF14-8989-FAC3-D6200461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DE231-07E0-CDC4-2CF3-9E0754DC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4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8A9D-96ED-0FA7-B41D-C42375AA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65204-B8FA-F00E-44C9-FC4E512AD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B9356-81BC-149B-09CE-5BEE9AFD4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3B66C-1A13-22CF-172C-69719C040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454056-1737-0954-0B24-5ED4FD3E5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689BB5-9CBB-F838-865D-96D0341F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FDF21-17F7-B74F-4680-DE2F17D1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80C2B-B98C-D48F-BD8D-98A7FD77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8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2621-D917-E9DC-8000-34F1E20A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87765-8150-106E-5A90-AE65697B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F5D77-D21F-C169-4007-A7F8BE4A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6E95C-BED8-3BD4-AC55-28F88389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9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1B4DC-1DE4-4A43-193B-D11952FC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70430-65BD-1C9C-14EF-0B1968C6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83C74-D497-6C12-15F4-9BFEBFE3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4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AF3F4-DE9C-35ED-7E0B-F285F7AFD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B7D7-275B-451E-F7B6-0B330B4B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FE8F0-2F77-ECB1-186F-9736D44EB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E8E8A-6433-2C39-76C7-E8177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BC74C-6D83-F605-610F-E8267313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F249F-2D85-A758-84F0-F9628DDD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5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EB0A-1F0C-9C75-FE06-F20F2754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460D0E-E80D-5F32-C1EC-BFD6BE548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26D8E-58BF-7699-5C64-3DA02E610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2C133-E70B-7D72-63E3-A555700C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CBEA4-D967-A31A-4EB6-4A5EF70BB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4FF77-0EAD-D65C-9571-E88DB3453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4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334615-2FB3-42F1-688F-CC2D8925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3118-7D87-E96E-F76E-F553A86E3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6E0F-9B46-7B23-1021-25A3B933A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3784F-6EFE-4628-91EF-7BA869DE9DA7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68C9D-10C1-24A5-DD51-4BCD1627A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48465-A23B-0BDB-09CF-E6AD8BB3A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E03CE-C2B6-48CF-A5A1-6D3CC933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3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9AF0-EFA0-DF36-CFDD-E0228A5C4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4B378-70AC-1533-12D5-9C4D44D94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3F71D-157D-0DD7-D5F4-F86757A6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4"/>
            <a:ext cx="12192000" cy="68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459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AEF84-30AC-2DB2-A77D-08FD86497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3F11D-CEA4-D02E-8193-0F3E5A7DF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1C17D14-FEC5-89C9-F162-BADD661C59ED}"/>
              </a:ext>
            </a:extLst>
          </p:cNvPr>
          <p:cNvSpPr/>
          <p:nvPr/>
        </p:nvSpPr>
        <p:spPr>
          <a:xfrm>
            <a:off x="7507605" y="1486662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A13C7A-53FD-1612-C965-95F3264FB7EA}"/>
              </a:ext>
            </a:extLst>
          </p:cNvPr>
          <p:cNvSpPr/>
          <p:nvPr/>
        </p:nvSpPr>
        <p:spPr>
          <a:xfrm>
            <a:off x="7251573" y="1363218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C9822-62D6-4E60-EBC5-0F75266D25D5}"/>
              </a:ext>
            </a:extLst>
          </p:cNvPr>
          <p:cNvSpPr/>
          <p:nvPr/>
        </p:nvSpPr>
        <p:spPr>
          <a:xfrm>
            <a:off x="4390644" y="385953"/>
            <a:ext cx="2752344" cy="16824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Let’s prank the villagers as it was so fun last time as well Hehehehehehe!!!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665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4CE1D-7DCC-6F03-63B6-325FD1FD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58ACC-B324-5D43-4C23-55723D6A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747338"/>
            <a:ext cx="11698333" cy="53633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99E7C04-54C3-FFEC-108E-BE46B4D5838C}"/>
              </a:ext>
            </a:extLst>
          </p:cNvPr>
          <p:cNvSpPr/>
          <p:nvPr/>
        </p:nvSpPr>
        <p:spPr>
          <a:xfrm>
            <a:off x="6903720" y="1161288"/>
            <a:ext cx="2752344" cy="16824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WOLF! WOLF!</a:t>
            </a:r>
          </a:p>
          <a:p>
            <a:pPr algn="ctr"/>
            <a:r>
              <a:rPr lang="en-US" dirty="0"/>
              <a:t>HELP ME!!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C5F45A-0F50-9345-D04D-43C0B7A8CF1A}"/>
              </a:ext>
            </a:extLst>
          </p:cNvPr>
          <p:cNvSpPr/>
          <p:nvPr/>
        </p:nvSpPr>
        <p:spPr>
          <a:xfrm>
            <a:off x="7961376" y="3532054"/>
            <a:ext cx="1475232" cy="120453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NOM!</a:t>
            </a:r>
          </a:p>
          <a:p>
            <a:pPr algn="ctr"/>
            <a:r>
              <a:rPr lang="en-US" sz="1200" dirty="0"/>
              <a:t>NOM!</a:t>
            </a:r>
          </a:p>
          <a:p>
            <a:pPr algn="ctr"/>
            <a:r>
              <a:rPr lang="en-US" sz="1200" dirty="0"/>
              <a:t>NOM!</a:t>
            </a:r>
          </a:p>
        </p:txBody>
      </p:sp>
    </p:spTree>
    <p:extLst>
      <p:ext uri="{BB962C8B-B14F-4D97-AF65-F5344CB8AC3E}">
        <p14:creationId xmlns:p14="http://schemas.microsoft.com/office/powerpoint/2010/main" val="144181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29844-2458-C30F-E9CF-57CCDB3B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88357-AAA6-11A3-FE16-34FD4B59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" y="547285"/>
            <a:ext cx="12174649" cy="576342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471786-E816-1306-4550-50E31068F49E}"/>
              </a:ext>
            </a:extLst>
          </p:cNvPr>
          <p:cNvSpPr/>
          <p:nvPr/>
        </p:nvSpPr>
        <p:spPr>
          <a:xfrm>
            <a:off x="685800" y="429768"/>
            <a:ext cx="1965960" cy="16824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HAHAHAHA</a:t>
            </a:r>
          </a:p>
          <a:p>
            <a:pPr algn="ctr"/>
            <a:r>
              <a:rPr lang="en-US" dirty="0"/>
              <a:t>SO FUN!!!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5F8ADF-0BAA-FED8-8588-5E42BE49FA9F}"/>
              </a:ext>
            </a:extLst>
          </p:cNvPr>
          <p:cNvSpPr/>
          <p:nvPr/>
        </p:nvSpPr>
        <p:spPr>
          <a:xfrm>
            <a:off x="7507224" y="64008"/>
            <a:ext cx="1965960" cy="15179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is very Infuriating. One Day You Will Pay For This.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D60B1A-624E-5094-2E75-E847501AE61B}"/>
              </a:ext>
            </a:extLst>
          </p:cNvPr>
          <p:cNvSpPr/>
          <p:nvPr/>
        </p:nvSpPr>
        <p:spPr>
          <a:xfrm>
            <a:off x="9863813" y="33527"/>
            <a:ext cx="1262992" cy="9386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Not again!!!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99D446-9E03-0521-FEE4-1AE92CC5B224}"/>
              </a:ext>
            </a:extLst>
          </p:cNvPr>
          <p:cNvSpPr/>
          <p:nvPr/>
        </p:nvSpPr>
        <p:spPr>
          <a:xfrm>
            <a:off x="5838839" y="185927"/>
            <a:ext cx="1262992" cy="9386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You find this amusing!!!!!!!</a:t>
            </a:r>
          </a:p>
        </p:txBody>
      </p:sp>
    </p:spTree>
    <p:extLst>
      <p:ext uri="{BB962C8B-B14F-4D97-AF65-F5344CB8AC3E}">
        <p14:creationId xmlns:p14="http://schemas.microsoft.com/office/powerpoint/2010/main" val="2891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05AD-1CF0-4156-963D-ACE36165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0B50B-FDE9-4CF2-A7E7-7F8401D9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613969"/>
            <a:ext cx="12146070" cy="563006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1BD2ADC-6439-F287-5C4B-2D4FC8D7AE40}"/>
              </a:ext>
            </a:extLst>
          </p:cNvPr>
          <p:cNvSpPr/>
          <p:nvPr/>
        </p:nvSpPr>
        <p:spPr>
          <a:xfrm>
            <a:off x="8110728" y="731520"/>
            <a:ext cx="1965960" cy="131673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MUST NOT TELL LIES!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E12DE2-D132-EEB1-53CD-95A638470812}"/>
              </a:ext>
            </a:extLst>
          </p:cNvPr>
          <p:cNvSpPr/>
          <p:nvPr/>
        </p:nvSpPr>
        <p:spPr>
          <a:xfrm>
            <a:off x="4130040" y="356616"/>
            <a:ext cx="1965960" cy="131673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MUST NOT TELL LIES!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3F2B4-5E57-30D6-3204-E15AA84B07EE}"/>
              </a:ext>
            </a:extLst>
          </p:cNvPr>
          <p:cNvSpPr/>
          <p:nvPr/>
        </p:nvSpPr>
        <p:spPr>
          <a:xfrm>
            <a:off x="365760" y="1124712"/>
            <a:ext cx="1965960" cy="131673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MUST NOT TELL LIES!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DC09C-95DD-2D1D-9E96-F8BBEE91960B}"/>
              </a:ext>
            </a:extLst>
          </p:cNvPr>
          <p:cNvSpPr/>
          <p:nvPr/>
        </p:nvSpPr>
        <p:spPr>
          <a:xfrm>
            <a:off x="6096000" y="4471416"/>
            <a:ext cx="1965960" cy="16824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HAHAHAHA</a:t>
            </a:r>
          </a:p>
          <a:p>
            <a:pPr algn="ctr"/>
            <a:r>
              <a:rPr lang="en-US" dirty="0"/>
              <a:t>Made a fool of you all!!!</a:t>
            </a:r>
          </a:p>
        </p:txBody>
      </p:sp>
    </p:spTree>
    <p:extLst>
      <p:ext uri="{BB962C8B-B14F-4D97-AF65-F5344CB8AC3E}">
        <p14:creationId xmlns:p14="http://schemas.microsoft.com/office/powerpoint/2010/main" val="6456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36B65-C43C-007B-F289-DDD43A56D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83B4CF-BD4B-922C-44F7-8A1996434009}"/>
              </a:ext>
            </a:extLst>
          </p:cNvPr>
          <p:cNvSpPr/>
          <p:nvPr/>
        </p:nvSpPr>
        <p:spPr>
          <a:xfrm>
            <a:off x="3387443" y="2967335"/>
            <a:ext cx="54171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S</a:t>
            </a:r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ome days later….</a:t>
            </a:r>
          </a:p>
        </p:txBody>
      </p:sp>
    </p:spTree>
    <p:extLst>
      <p:ext uri="{BB962C8B-B14F-4D97-AF65-F5344CB8AC3E}">
        <p14:creationId xmlns:p14="http://schemas.microsoft.com/office/powerpoint/2010/main" val="217453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FD962-849C-A9F4-9812-1EC60799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79CA2-5378-1B6C-5F68-FB6336BC1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1272E95-22D3-A130-C773-4DD3374ACAEE}"/>
              </a:ext>
            </a:extLst>
          </p:cNvPr>
          <p:cNvSpPr/>
          <p:nvPr/>
        </p:nvSpPr>
        <p:spPr>
          <a:xfrm>
            <a:off x="4719828" y="385953"/>
            <a:ext cx="2752344" cy="16824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am so bored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6FAF7A-B833-8EE2-D3E4-7DEE7735F44C}"/>
              </a:ext>
            </a:extLst>
          </p:cNvPr>
          <p:cNvSpPr/>
          <p:nvPr/>
        </p:nvSpPr>
        <p:spPr>
          <a:xfrm>
            <a:off x="7443597" y="1445514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C77094-E6B0-6CFD-DB11-C2F006FC516A}"/>
              </a:ext>
            </a:extLst>
          </p:cNvPr>
          <p:cNvSpPr/>
          <p:nvPr/>
        </p:nvSpPr>
        <p:spPr>
          <a:xfrm>
            <a:off x="7681341" y="1541526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4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2F001-0981-6507-1CEB-3963187AE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1DABD-D3E6-3636-8C08-0CC922CC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392"/>
            <a:ext cx="12192000" cy="558721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84A2DCC-1533-381A-8FF0-F2ADCB0AA9BF}"/>
              </a:ext>
            </a:extLst>
          </p:cNvPr>
          <p:cNvSpPr/>
          <p:nvPr/>
        </p:nvSpPr>
        <p:spPr>
          <a:xfrm>
            <a:off x="182880" y="1359408"/>
            <a:ext cx="1965960" cy="131673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Wolf!!! Wolf!!!!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D747AA-E251-BB8B-974A-0950F0F0478B}"/>
              </a:ext>
            </a:extLst>
          </p:cNvPr>
          <p:cNvSpPr/>
          <p:nvPr/>
        </p:nvSpPr>
        <p:spPr>
          <a:xfrm>
            <a:off x="6662928" y="1359408"/>
            <a:ext cx="1965960" cy="131673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Hahahahaha</a:t>
            </a:r>
          </a:p>
          <a:p>
            <a:pPr algn="ctr"/>
            <a:r>
              <a:rPr lang="en-US" sz="1400" dirty="0"/>
              <a:t>So much food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8005E9-C04A-F209-8810-C8EBA9786760}"/>
              </a:ext>
            </a:extLst>
          </p:cNvPr>
          <p:cNvSpPr/>
          <p:nvPr/>
        </p:nvSpPr>
        <p:spPr>
          <a:xfrm>
            <a:off x="10119360" y="2017776"/>
            <a:ext cx="1965960" cy="131673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Wolf!!! Wolf!!!!</a:t>
            </a:r>
          </a:p>
        </p:txBody>
      </p:sp>
    </p:spTree>
    <p:extLst>
      <p:ext uri="{BB962C8B-B14F-4D97-AF65-F5344CB8AC3E}">
        <p14:creationId xmlns:p14="http://schemas.microsoft.com/office/powerpoint/2010/main" val="27733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FDA0C-C2C2-6EBE-2C45-B532C9154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A925F-2AD7-23E0-0D71-D02BA84CE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68853"/>
            <a:ext cx="11795760" cy="65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2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EF0D8-FAC6-70C4-4C06-475574FE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0232"/>
            <a:ext cx="11826240" cy="667753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33C3C56-BB13-2BEF-1BA1-F4C465CE6D92}"/>
              </a:ext>
            </a:extLst>
          </p:cNvPr>
          <p:cNvSpPr/>
          <p:nvPr/>
        </p:nvSpPr>
        <p:spPr>
          <a:xfrm>
            <a:off x="182880" y="1011936"/>
            <a:ext cx="1965960" cy="131673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Why did no one come to help me!!!</a:t>
            </a:r>
          </a:p>
        </p:txBody>
      </p:sp>
    </p:spTree>
    <p:extLst>
      <p:ext uri="{BB962C8B-B14F-4D97-AF65-F5344CB8AC3E}">
        <p14:creationId xmlns:p14="http://schemas.microsoft.com/office/powerpoint/2010/main" val="967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DE3C-9810-1361-D17B-65B323D9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oon 3">
            <a:extLst>
              <a:ext uri="{FF2B5EF4-FFF2-40B4-BE49-F238E27FC236}">
                <a16:creationId xmlns:a16="http://schemas.microsoft.com/office/drawing/2014/main" id="{33E2A075-D9F5-0167-F4DB-1591194A9D01}"/>
              </a:ext>
            </a:extLst>
          </p:cNvPr>
          <p:cNvSpPr/>
          <p:nvPr/>
        </p:nvSpPr>
        <p:spPr>
          <a:xfrm rot="5672625">
            <a:off x="4795028" y="1919731"/>
            <a:ext cx="199747" cy="358699"/>
          </a:xfrm>
          <a:prstGeom prst="moon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09C214-C726-A624-EEB8-AD7FB0731671}"/>
                  </a:ext>
                </a:extLst>
              </p14:cNvPr>
              <p14:cNvContentPartPr/>
              <p14:nvPr/>
            </p14:nvContentPartPr>
            <p14:xfrm>
              <a:off x="5431464" y="1764144"/>
              <a:ext cx="354600" cy="10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09C214-C726-A624-EEB8-AD7FB07316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2464" y="1755504"/>
                <a:ext cx="3722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F90661-A167-267F-9147-8730A54F8681}"/>
                  </a:ext>
                </a:extLst>
              </p14:cNvPr>
              <p14:cNvContentPartPr/>
              <p14:nvPr/>
            </p14:nvContentPartPr>
            <p14:xfrm>
              <a:off x="4460544" y="1556064"/>
              <a:ext cx="462600" cy="634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F90661-A167-267F-9147-8730A54F86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1904" y="1547424"/>
                <a:ext cx="48024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68AAEE-DD33-3AE2-09A1-BE00131F4569}"/>
                  </a:ext>
                </a:extLst>
              </p14:cNvPr>
              <p14:cNvContentPartPr/>
              <p14:nvPr/>
            </p14:nvContentPartPr>
            <p14:xfrm>
              <a:off x="5723784" y="1800864"/>
              <a:ext cx="56160" cy="753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68AAEE-DD33-3AE2-09A1-BE00131F45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14784" y="1792224"/>
                <a:ext cx="73800" cy="7711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DF13C3E-471A-4F01-DEB6-47909395F2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9572" y="409153"/>
            <a:ext cx="8992855" cy="60396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8C500-5296-CF2B-803F-A51474BF95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0019" y="332943"/>
            <a:ext cx="9211961" cy="619211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AB305E6-CE82-E246-2CF1-3EE6E6028F45}"/>
              </a:ext>
            </a:extLst>
          </p:cNvPr>
          <p:cNvSpPr/>
          <p:nvPr/>
        </p:nvSpPr>
        <p:spPr>
          <a:xfrm>
            <a:off x="2450880" y="1404432"/>
            <a:ext cx="1965960" cy="131673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my sheep were eaten!!!</a:t>
            </a:r>
          </a:p>
          <a:p>
            <a:pPr algn="ctr"/>
            <a:r>
              <a:rPr lang="en-US" dirty="0"/>
              <a:t>Sobs*</a:t>
            </a:r>
          </a:p>
        </p:txBody>
      </p:sp>
    </p:spTree>
    <p:extLst>
      <p:ext uri="{BB962C8B-B14F-4D97-AF65-F5344CB8AC3E}">
        <p14:creationId xmlns:p14="http://schemas.microsoft.com/office/powerpoint/2010/main" val="15150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61A6BD1-8FA4-ABF8-6E21-471318987F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3F26D388-05A5-59C6-27AE-69287624D2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6242E236-0E44-8381-299D-372990DAE7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8A0A64BE-43E8-A2F5-061D-478309006B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26E5600B-946E-594E-B66C-41EEB6B69D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AE9C31-4E86-4B5E-6B66-5FBE49117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" y="45675"/>
            <a:ext cx="11997632" cy="68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D4B6C-E6D5-8143-19A4-C58FACCFD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9D422-75D3-01DE-4805-85B3E7BF9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73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ADF20-D30E-CB08-4C9A-D5F02ED0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5822F-6929-0600-C095-7307EC1B9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51390E-5010-20A0-88AA-D8079A17E526}"/>
              </a:ext>
            </a:extLst>
          </p:cNvPr>
          <p:cNvSpPr/>
          <p:nvPr/>
        </p:nvSpPr>
        <p:spPr>
          <a:xfrm>
            <a:off x="4288536" y="109728"/>
            <a:ext cx="2752344" cy="16824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am so bored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473373-9BEF-BE83-4138-17E94ED5F14A}"/>
              </a:ext>
            </a:extLst>
          </p:cNvPr>
          <p:cNvSpPr/>
          <p:nvPr/>
        </p:nvSpPr>
        <p:spPr>
          <a:xfrm>
            <a:off x="7367016" y="950976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4FBD7A-5444-91E0-EFBA-EB3F55B14F76}"/>
              </a:ext>
            </a:extLst>
          </p:cNvPr>
          <p:cNvSpPr/>
          <p:nvPr/>
        </p:nvSpPr>
        <p:spPr>
          <a:xfrm>
            <a:off x="7110984" y="854964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7C007-3F56-A444-E404-B0C73F2EC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B742D-C0AC-3121-CB6B-4E853C4A1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6BFFEAE-D3F2-5D38-914B-A9858839FD07}"/>
              </a:ext>
            </a:extLst>
          </p:cNvPr>
          <p:cNvSpPr/>
          <p:nvPr/>
        </p:nvSpPr>
        <p:spPr>
          <a:xfrm>
            <a:off x="4719828" y="385953"/>
            <a:ext cx="2752344" cy="16824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am so bored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67536A-5202-F072-909D-9F5F37B7988F}"/>
              </a:ext>
            </a:extLst>
          </p:cNvPr>
          <p:cNvSpPr/>
          <p:nvPr/>
        </p:nvSpPr>
        <p:spPr>
          <a:xfrm>
            <a:off x="7443597" y="1445514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91BD2D-376C-77E4-5366-F5880DFBE2FF}"/>
              </a:ext>
            </a:extLst>
          </p:cNvPr>
          <p:cNvSpPr/>
          <p:nvPr/>
        </p:nvSpPr>
        <p:spPr>
          <a:xfrm>
            <a:off x="7681341" y="1541526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F1D42-1311-5E0E-2887-0C33B407B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625783-45D2-15F1-9B9A-B4199E444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C56C0E9-04AB-64AE-F53D-D0777D477209}"/>
              </a:ext>
            </a:extLst>
          </p:cNvPr>
          <p:cNvSpPr/>
          <p:nvPr/>
        </p:nvSpPr>
        <p:spPr>
          <a:xfrm>
            <a:off x="7507605" y="1486662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57E82F-C3E5-6442-1F87-0957ABF88852}"/>
              </a:ext>
            </a:extLst>
          </p:cNvPr>
          <p:cNvSpPr/>
          <p:nvPr/>
        </p:nvSpPr>
        <p:spPr>
          <a:xfrm>
            <a:off x="7251573" y="1363218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1C6FCB-06DE-5980-CF67-48B3F7AB8AFD}"/>
              </a:ext>
            </a:extLst>
          </p:cNvPr>
          <p:cNvSpPr/>
          <p:nvPr/>
        </p:nvSpPr>
        <p:spPr>
          <a:xfrm>
            <a:off x="4390644" y="385953"/>
            <a:ext cx="2752344" cy="16824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 got a great idea!!!!!</a:t>
            </a:r>
          </a:p>
          <a:p>
            <a:pPr algn="ctr"/>
            <a:r>
              <a:rPr lang="en-US" sz="1600" dirty="0"/>
              <a:t>Hehehehehehe!!!</a:t>
            </a:r>
          </a:p>
        </p:txBody>
      </p:sp>
    </p:spTree>
    <p:extLst>
      <p:ext uri="{BB962C8B-B14F-4D97-AF65-F5344CB8AC3E}">
        <p14:creationId xmlns:p14="http://schemas.microsoft.com/office/powerpoint/2010/main" val="32858858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35B1E-7CDD-08CB-5158-8E62BC47F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3F68F-9E4F-DF89-8944-7E76F4DE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747338"/>
            <a:ext cx="11698333" cy="53633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2E1DABA-5CE1-C1B4-EBE8-60C7666B08AF}"/>
              </a:ext>
            </a:extLst>
          </p:cNvPr>
          <p:cNvSpPr/>
          <p:nvPr/>
        </p:nvSpPr>
        <p:spPr>
          <a:xfrm>
            <a:off x="6903720" y="1161288"/>
            <a:ext cx="2752344" cy="16824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WOLF! WOLF!</a:t>
            </a:r>
          </a:p>
          <a:p>
            <a:pPr algn="ctr"/>
            <a:r>
              <a:rPr lang="en-US" dirty="0"/>
              <a:t>HELP ME!!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1BBACD-3C70-D800-1661-95D56B417956}"/>
              </a:ext>
            </a:extLst>
          </p:cNvPr>
          <p:cNvSpPr/>
          <p:nvPr/>
        </p:nvSpPr>
        <p:spPr>
          <a:xfrm>
            <a:off x="7961376" y="3532054"/>
            <a:ext cx="1475232" cy="120453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NOM!</a:t>
            </a:r>
          </a:p>
          <a:p>
            <a:pPr algn="ctr"/>
            <a:r>
              <a:rPr lang="en-US" sz="1200" dirty="0"/>
              <a:t>NOM!</a:t>
            </a:r>
          </a:p>
          <a:p>
            <a:pPr algn="ctr"/>
            <a:r>
              <a:rPr lang="en-US" sz="1200" dirty="0"/>
              <a:t>NOM!</a:t>
            </a:r>
          </a:p>
        </p:txBody>
      </p:sp>
    </p:spTree>
    <p:extLst>
      <p:ext uri="{BB962C8B-B14F-4D97-AF65-F5344CB8AC3E}">
        <p14:creationId xmlns:p14="http://schemas.microsoft.com/office/powerpoint/2010/main" val="204314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CD9F7-70AE-8512-8812-C2036C5D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EFC61-8615-7178-1070-E6F8A80E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325"/>
            <a:ext cx="12192000" cy="54673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1A719A2-AE1D-37C5-1920-8AA10E73C057}"/>
              </a:ext>
            </a:extLst>
          </p:cNvPr>
          <p:cNvSpPr/>
          <p:nvPr/>
        </p:nvSpPr>
        <p:spPr>
          <a:xfrm>
            <a:off x="3767328" y="978408"/>
            <a:ext cx="1965960" cy="131673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MUST NOT TELL LIES!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2791F5-4C4C-A96A-0EA5-955443802E87}"/>
              </a:ext>
            </a:extLst>
          </p:cNvPr>
          <p:cNvSpPr/>
          <p:nvPr/>
        </p:nvSpPr>
        <p:spPr>
          <a:xfrm>
            <a:off x="109728" y="1746504"/>
            <a:ext cx="1965960" cy="16824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HAHAHAHA</a:t>
            </a:r>
          </a:p>
          <a:p>
            <a:pPr algn="ctr"/>
            <a:r>
              <a:rPr lang="en-US" dirty="0"/>
              <a:t>SO FUN!!!</a:t>
            </a:r>
          </a:p>
        </p:txBody>
      </p:sp>
    </p:spTree>
    <p:extLst>
      <p:ext uri="{BB962C8B-B14F-4D97-AF65-F5344CB8AC3E}">
        <p14:creationId xmlns:p14="http://schemas.microsoft.com/office/powerpoint/2010/main" val="387887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7F3A8-C944-1E0D-0280-001A9FE13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AFC53C-409C-2DD0-30A1-DDC4C31045CB}"/>
              </a:ext>
            </a:extLst>
          </p:cNvPr>
          <p:cNvSpPr/>
          <p:nvPr/>
        </p:nvSpPr>
        <p:spPr>
          <a:xfrm>
            <a:off x="3608208" y="2967335"/>
            <a:ext cx="4975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Few days later….</a:t>
            </a:r>
          </a:p>
        </p:txBody>
      </p:sp>
    </p:spTree>
    <p:extLst>
      <p:ext uri="{BB962C8B-B14F-4D97-AF65-F5344CB8AC3E}">
        <p14:creationId xmlns:p14="http://schemas.microsoft.com/office/powerpoint/2010/main" val="137838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A06E3-71BC-66F3-E125-6F5D025B1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75C7E-6512-F553-102C-A2AF4F25F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359697F-B7CA-CB5F-3AC7-2ECAB8F8E80F}"/>
              </a:ext>
            </a:extLst>
          </p:cNvPr>
          <p:cNvSpPr/>
          <p:nvPr/>
        </p:nvSpPr>
        <p:spPr>
          <a:xfrm>
            <a:off x="4719828" y="385953"/>
            <a:ext cx="2752344" cy="168249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I am so bored again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2B616E-6F7F-11CC-9C75-45852144E424}"/>
              </a:ext>
            </a:extLst>
          </p:cNvPr>
          <p:cNvSpPr/>
          <p:nvPr/>
        </p:nvSpPr>
        <p:spPr>
          <a:xfrm>
            <a:off x="7443597" y="1445514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A03F7-10F6-7AD0-E24D-64C8D01D552C}"/>
              </a:ext>
            </a:extLst>
          </p:cNvPr>
          <p:cNvSpPr/>
          <p:nvPr/>
        </p:nvSpPr>
        <p:spPr>
          <a:xfrm>
            <a:off x="7681341" y="1541526"/>
            <a:ext cx="185928" cy="192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0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166</Words>
  <Application>Microsoft Office PowerPoint</Application>
  <PresentationFormat>Widescreen</PresentationFormat>
  <Paragraphs>41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Tayyaba Sohail</dc:creator>
  <cp:lastModifiedBy>Tayyaba Sohail</cp:lastModifiedBy>
  <cp:revision>1</cp:revision>
  <dcterms:created xsi:type="dcterms:W3CDTF">2025-11-08T10:48:00Z</dcterms:created>
  <dcterms:modified xsi:type="dcterms:W3CDTF">2025-11-19T07:41:13Z</dcterms:modified>
</cp:coreProperties>
</file>